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(4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(3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3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4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creenshot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882265" y="2048510"/>
            <a:ext cx="624649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9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en-US" sz="9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639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WPS Presentation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ved.sharma</cp:lastModifiedBy>
  <cp:revision>2</cp:revision>
  <dcterms:created xsi:type="dcterms:W3CDTF">2022-06-14T15:43:04Z</dcterms:created>
  <dcterms:modified xsi:type="dcterms:W3CDTF">2022-06-14T15:45:43Z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7BCC490E52224AE7858709B78AA1F162</vt:lpwstr>
  </property>
  <property fmtid="{D5CDD505-2E9C-101B-9397-08002B2CF9AE}" pid="3" name="KSOProductBuildVer">
    <vt:lpwstr>1033-11.2.0.11156</vt:lpwstr>
  </property>
</Properties>
</file>